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67" autoAdjust="0"/>
  </p:normalViewPr>
  <p:slideViewPr>
    <p:cSldViewPr>
      <p:cViewPr varScale="1">
        <p:scale>
          <a:sx n="64" d="100"/>
          <a:sy n="64" d="100"/>
        </p:scale>
        <p:origin x="-13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DB8EE-9756-4C2F-8215-219592DB5682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AC481-3E7B-448D-98E6-5A12A8D911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600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C481-3E7B-448D-98E6-5A12A8D9113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9403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7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732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564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931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634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9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274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377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511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478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993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F8227-FCA1-4B35-8389-74DB8DC65A2C}" type="datetimeFigureOut">
              <a:rPr lang="en-CA" smtClean="0"/>
              <a:t>07/10/2013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ECFA-8E71-4E97-A2F1-2E147A283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925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Stephen Walker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 Am I ??</a:t>
            </a:r>
          </a:p>
          <a:p>
            <a:r>
              <a:rPr lang="en-US" dirty="0" smtClean="0"/>
              <a:t>Born in Kingston Upon Thames</a:t>
            </a:r>
          </a:p>
          <a:p>
            <a:r>
              <a:rPr lang="en-US" dirty="0" smtClean="0"/>
              <a:t>Grew up in Richmond Upon Thames</a:t>
            </a:r>
          </a:p>
          <a:p>
            <a:r>
              <a:rPr lang="en-US" dirty="0" smtClean="0"/>
              <a:t>At 21years of age set off for North America</a:t>
            </a:r>
          </a:p>
          <a:p>
            <a:r>
              <a:rPr lang="en-US" dirty="0" smtClean="0"/>
              <a:t>Spent 2 years in Seattle (Washington State)</a:t>
            </a:r>
          </a:p>
          <a:p>
            <a:r>
              <a:rPr lang="en-US" dirty="0" smtClean="0"/>
              <a:t>Moved on to </a:t>
            </a:r>
            <a:r>
              <a:rPr lang="en-US" dirty="0" smtClean="0"/>
              <a:t>V</a:t>
            </a:r>
            <a:r>
              <a:rPr lang="en-US" dirty="0" smtClean="0"/>
              <a:t>ancouver British Columbia</a:t>
            </a:r>
          </a:p>
          <a:p>
            <a:r>
              <a:rPr lang="en-US" dirty="0" smtClean="0"/>
              <a:t>Lived in Whistler (ski resort)</a:t>
            </a:r>
          </a:p>
          <a:p>
            <a:r>
              <a:rPr lang="en-US" dirty="0" smtClean="0"/>
              <a:t>Moved back to England in 2010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958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2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Hobbies and Interests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love </a:t>
            </a:r>
            <a:r>
              <a:rPr lang="en-US" dirty="0" smtClean="0"/>
              <a:t>Antiques and Collecting</a:t>
            </a:r>
            <a:endParaRPr lang="en-US" dirty="0" smtClean="0"/>
          </a:p>
          <a:p>
            <a:r>
              <a:rPr lang="en-US" dirty="0" smtClean="0"/>
              <a:t>I am passionate about </a:t>
            </a:r>
            <a:r>
              <a:rPr lang="en-US" dirty="0" smtClean="0"/>
              <a:t>Historic Architecture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 smtClean="0"/>
              <a:t>have a thing</a:t>
            </a:r>
            <a:r>
              <a:rPr lang="en-US" dirty="0" smtClean="0"/>
              <a:t> </a:t>
            </a:r>
            <a:r>
              <a:rPr lang="en-US" dirty="0" smtClean="0"/>
              <a:t>about Archeology</a:t>
            </a:r>
          </a:p>
          <a:p>
            <a:r>
              <a:rPr lang="en-US" dirty="0" smtClean="0"/>
              <a:t>Have assembled and sold whole collections</a:t>
            </a:r>
            <a:endParaRPr lang="en-US" dirty="0" smtClean="0"/>
          </a:p>
          <a:p>
            <a:r>
              <a:rPr lang="en-US" dirty="0" smtClean="0"/>
              <a:t>Specialized in 19</a:t>
            </a:r>
            <a:r>
              <a:rPr lang="en-US" baseline="30000" dirty="0" smtClean="0"/>
              <a:t>th</a:t>
            </a:r>
            <a:r>
              <a:rPr lang="en-US" dirty="0" smtClean="0"/>
              <a:t> Century Pottery</a:t>
            </a:r>
          </a:p>
          <a:p>
            <a:r>
              <a:rPr lang="en-US" dirty="0" smtClean="0"/>
              <a:t>Specialized in 19</a:t>
            </a:r>
            <a:r>
              <a:rPr lang="en-US" baseline="30000" dirty="0" smtClean="0"/>
              <a:t>th</a:t>
            </a:r>
            <a:r>
              <a:rPr lang="en-US" dirty="0" smtClean="0"/>
              <a:t> century beers and ales</a:t>
            </a:r>
          </a:p>
          <a:p>
            <a:r>
              <a:rPr lang="en-US" dirty="0" smtClean="0"/>
              <a:t>Am single parent to my daughter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00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3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Sporting Interests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National Hockey League (NHL) Ice Hockey</a:t>
            </a:r>
            <a:endParaRPr lang="en-US" dirty="0" smtClean="0"/>
          </a:p>
          <a:p>
            <a:r>
              <a:rPr lang="en-US" dirty="0" smtClean="0"/>
              <a:t>Vancouver Canucks</a:t>
            </a:r>
            <a:endParaRPr lang="en-US" dirty="0" smtClean="0"/>
          </a:p>
          <a:p>
            <a:r>
              <a:rPr lang="en-US" dirty="0" smtClean="0"/>
              <a:t>American Football (NFL)</a:t>
            </a:r>
          </a:p>
          <a:p>
            <a:r>
              <a:rPr lang="en-US" dirty="0" smtClean="0"/>
              <a:t>Seattle Seahawks of course</a:t>
            </a:r>
          </a:p>
          <a:p>
            <a:r>
              <a:rPr lang="en-US" dirty="0" smtClean="0"/>
              <a:t>Major League Baseball (MLB)</a:t>
            </a:r>
          </a:p>
          <a:p>
            <a:r>
              <a:rPr lang="en-US" dirty="0" smtClean="0"/>
              <a:t>Toronto </a:t>
            </a:r>
            <a:r>
              <a:rPr lang="en-US" dirty="0" err="1" smtClean="0"/>
              <a:t>Bluejays</a:t>
            </a:r>
            <a:endParaRPr lang="en-US" dirty="0" smtClean="0"/>
          </a:p>
          <a:p>
            <a:r>
              <a:rPr lang="en-US" dirty="0" smtClean="0"/>
              <a:t>Canadian Football League (CFL)</a:t>
            </a:r>
          </a:p>
          <a:p>
            <a:r>
              <a:rPr lang="en-US" dirty="0" smtClean="0"/>
              <a:t>British Columbia Lions</a:t>
            </a:r>
          </a:p>
          <a:p>
            <a:r>
              <a:rPr lang="en-US" dirty="0" smtClean="0"/>
              <a:t>PGA – Tiger Woods</a:t>
            </a:r>
            <a:endParaRPr lang="en-US" dirty="0" smtClean="0"/>
          </a:p>
          <a:p>
            <a:r>
              <a:rPr lang="en-US" dirty="0" smtClean="0"/>
              <a:t>Premier League – Tottenham Hotspur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105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My Future Goals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Love to achieve BA degree at Teesside Uni</a:t>
            </a:r>
          </a:p>
          <a:p>
            <a:r>
              <a:rPr lang="en-US" dirty="0" smtClean="0"/>
              <a:t>Would definitely think about teaching</a:t>
            </a:r>
          </a:p>
          <a:p>
            <a:r>
              <a:rPr lang="en-US" dirty="0" smtClean="0"/>
              <a:t>Probably in Canada</a:t>
            </a:r>
          </a:p>
          <a:p>
            <a:r>
              <a:rPr lang="en-US" dirty="0" smtClean="0"/>
              <a:t>Would love to master PHP/</a:t>
            </a:r>
            <a:r>
              <a:rPr lang="en-US" dirty="0" err="1" smtClean="0"/>
              <a:t>MYSql</a:t>
            </a:r>
            <a:endParaRPr lang="en-US" dirty="0" smtClean="0"/>
          </a:p>
          <a:p>
            <a:r>
              <a:rPr lang="en-US" dirty="0" smtClean="0"/>
              <a:t>Get a handle on JQuery</a:t>
            </a:r>
          </a:p>
          <a:p>
            <a:r>
              <a:rPr lang="en-US" dirty="0" smtClean="0"/>
              <a:t>To be competent PHP Developer</a:t>
            </a:r>
          </a:p>
          <a:p>
            <a:r>
              <a:rPr lang="en-US" dirty="0" smtClean="0"/>
              <a:t>Maybe go back to </a:t>
            </a:r>
            <a:r>
              <a:rPr lang="en-US" dirty="0" err="1" smtClean="0"/>
              <a:t>entrapreneurship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0354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187</Words>
  <Application>Microsoft Office PowerPoint</Application>
  <PresentationFormat>On-screen Show (4:3)</PresentationFormat>
  <Paragraphs>37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Stephen Walker</vt:lpstr>
      <vt:lpstr>Hobbies and Interests</vt:lpstr>
      <vt:lpstr>Sporting Interests</vt:lpstr>
      <vt:lpstr>What Are My Future Goals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Stephen Walker</dc:title>
  <dc:creator>stephen</dc:creator>
  <cp:lastModifiedBy>stephen</cp:lastModifiedBy>
  <cp:revision>18</cp:revision>
  <dcterms:created xsi:type="dcterms:W3CDTF">2013-10-04T17:04:27Z</dcterms:created>
  <dcterms:modified xsi:type="dcterms:W3CDTF">2013-10-07T20:04:34Z</dcterms:modified>
</cp:coreProperties>
</file>