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271" autoAdjust="0"/>
  </p:normalViewPr>
  <p:slideViewPr>
    <p:cSldViewPr>
      <p:cViewPr>
        <p:scale>
          <a:sx n="52" d="100"/>
          <a:sy n="52" d="100"/>
        </p:scale>
        <p:origin x="-18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48BA1D-A622-4130-85CF-BE13B0937D88}" type="datetimeFigureOut">
              <a:rPr lang="en-GB" smtClean="0"/>
              <a:t>12/05/2014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071522-B79F-48C1-BF21-45B1B5E6B495}" type="slidenum">
              <a:rPr lang="en-GB" smtClean="0"/>
              <a:t>‹#›</a:t>
            </a:fld>
            <a:endParaRPr lang="en-GB"/>
          </a:p>
        </p:txBody>
      </p:sp>
    </p:spTree>
    <p:extLst>
      <p:ext uri="{BB962C8B-B14F-4D97-AF65-F5344CB8AC3E}">
        <p14:creationId xmlns:p14="http://schemas.microsoft.com/office/powerpoint/2010/main" val="2240609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to our presentation</a:t>
            </a:r>
            <a:r>
              <a:rPr lang="en-GB" baseline="0" dirty="0" smtClean="0"/>
              <a:t> for the </a:t>
            </a:r>
            <a:r>
              <a:rPr lang="en-GB" baseline="0" dirty="0" err="1" smtClean="0"/>
              <a:t>NextGen</a:t>
            </a:r>
            <a:r>
              <a:rPr lang="en-GB" baseline="0" dirty="0" smtClean="0"/>
              <a:t> prototype. We are Team Awesome. I’m Kay also in our group is Alex, Steve, Ryan and Adrian. Today we will present our final products and talk about our design process. </a:t>
            </a:r>
            <a:endParaRPr lang="en-GB" dirty="0"/>
          </a:p>
        </p:txBody>
      </p:sp>
      <p:sp>
        <p:nvSpPr>
          <p:cNvPr id="4" name="Slide Number Placeholder 3"/>
          <p:cNvSpPr>
            <a:spLocks noGrp="1"/>
          </p:cNvSpPr>
          <p:nvPr>
            <p:ph type="sldNum" sz="quarter" idx="10"/>
          </p:nvPr>
        </p:nvSpPr>
        <p:spPr/>
        <p:txBody>
          <a:bodyPr/>
          <a:lstStyle/>
          <a:p>
            <a:fld id="{24071522-B79F-48C1-BF21-45B1B5E6B495}" type="slidenum">
              <a:rPr lang="en-GB" smtClean="0"/>
              <a:t>1</a:t>
            </a:fld>
            <a:endParaRPr lang="en-GB"/>
          </a:p>
        </p:txBody>
      </p:sp>
    </p:spTree>
    <p:extLst>
      <p:ext uri="{BB962C8B-B14F-4D97-AF65-F5344CB8AC3E}">
        <p14:creationId xmlns:p14="http://schemas.microsoft.com/office/powerpoint/2010/main" val="1895889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this project we found that teamwork was</a:t>
            </a:r>
            <a:r>
              <a:rPr lang="en-GB" baseline="0" dirty="0" smtClean="0"/>
              <a:t> a big part of the job. We needed to make sure the team members contributed as there were going to be decisions made that we all needed to agree on. We had to get along with people even if we got along or not and I think that this is something that our group coped with well. I will now pass you over to Alex who will talk to you about the planning and management stage of our prototype. </a:t>
            </a:r>
            <a:endParaRPr lang="en-GB" dirty="0"/>
          </a:p>
        </p:txBody>
      </p:sp>
      <p:sp>
        <p:nvSpPr>
          <p:cNvPr id="4" name="Slide Number Placeholder 3"/>
          <p:cNvSpPr>
            <a:spLocks noGrp="1"/>
          </p:cNvSpPr>
          <p:nvPr>
            <p:ph type="sldNum" sz="quarter" idx="10"/>
          </p:nvPr>
        </p:nvSpPr>
        <p:spPr/>
        <p:txBody>
          <a:bodyPr/>
          <a:lstStyle/>
          <a:p>
            <a:fld id="{24071522-B79F-48C1-BF21-45B1B5E6B495}" type="slidenum">
              <a:rPr lang="en-GB" smtClean="0"/>
              <a:t>2</a:t>
            </a:fld>
            <a:endParaRPr lang="en-GB"/>
          </a:p>
        </p:txBody>
      </p:sp>
    </p:spTree>
    <p:extLst>
      <p:ext uri="{BB962C8B-B14F-4D97-AF65-F5344CB8AC3E}">
        <p14:creationId xmlns:p14="http://schemas.microsoft.com/office/powerpoint/2010/main" val="337430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first thing we did among the group is to find out who has which strengths. This would be to allow us to find out who wanted to do what tasks based on their strengths. After we had this discussion we decided within the skills of our group we could make an app and a website. This was one of the decisions that Kay was talking about that we all had to agree on as a team. So as you can see from the slide this was our planning document which we used as a group to meet deadlines and keep the group on track. Thank you. </a:t>
            </a:r>
          </a:p>
          <a:p>
            <a:endParaRPr lang="en-GB" baseline="0" dirty="0" smtClean="0"/>
          </a:p>
          <a:p>
            <a:r>
              <a:rPr lang="en-GB" baseline="0" dirty="0" smtClean="0"/>
              <a:t>Kay: and now Steve will talk to you about the website. </a:t>
            </a:r>
            <a:endParaRPr lang="en-GB" dirty="0"/>
          </a:p>
        </p:txBody>
      </p:sp>
      <p:sp>
        <p:nvSpPr>
          <p:cNvPr id="4" name="Slide Number Placeholder 3"/>
          <p:cNvSpPr>
            <a:spLocks noGrp="1"/>
          </p:cNvSpPr>
          <p:nvPr>
            <p:ph type="sldNum" sz="quarter" idx="10"/>
          </p:nvPr>
        </p:nvSpPr>
        <p:spPr/>
        <p:txBody>
          <a:bodyPr/>
          <a:lstStyle/>
          <a:p>
            <a:fld id="{24071522-B79F-48C1-BF21-45B1B5E6B495}" type="slidenum">
              <a:rPr lang="en-GB" smtClean="0"/>
              <a:t>3</a:t>
            </a:fld>
            <a:endParaRPr lang="en-GB"/>
          </a:p>
        </p:txBody>
      </p:sp>
    </p:spTree>
    <p:extLst>
      <p:ext uri="{BB962C8B-B14F-4D97-AF65-F5344CB8AC3E}">
        <p14:creationId xmlns:p14="http://schemas.microsoft.com/office/powerpoint/2010/main" val="162860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a:t>
            </a:r>
            <a:r>
              <a:rPr lang="en-GB" baseline="0" dirty="0" smtClean="0"/>
              <a:t> I first started the website I needed the group input so we all got together and put together some ideas. We first agreed on the elements we would put in to meet the specification. As you can see from the slide we created a log in page for the student to log into allowing them to submit work. Here is a small preview of the website and the final design and </a:t>
            </a:r>
            <a:r>
              <a:rPr lang="en-GB" baseline="0" dirty="0" err="1" smtClean="0"/>
              <a:t>finaly</a:t>
            </a:r>
            <a:r>
              <a:rPr lang="en-GB" baseline="0" dirty="0" smtClean="0"/>
              <a:t> we added a student profile page. We added several other pages (say pages we have) to meet the clients needs. Thank you</a:t>
            </a:r>
          </a:p>
          <a:p>
            <a:endParaRPr lang="en-GB" baseline="0" dirty="0" smtClean="0"/>
          </a:p>
          <a:p>
            <a:r>
              <a:rPr lang="en-GB" baseline="0" dirty="0" smtClean="0"/>
              <a:t>Kay: Adrian will now talk about the apps that we have created. </a:t>
            </a:r>
            <a:endParaRPr lang="en-GB" dirty="0"/>
          </a:p>
        </p:txBody>
      </p:sp>
      <p:sp>
        <p:nvSpPr>
          <p:cNvPr id="4" name="Slide Number Placeholder 3"/>
          <p:cNvSpPr>
            <a:spLocks noGrp="1"/>
          </p:cNvSpPr>
          <p:nvPr>
            <p:ph type="sldNum" sz="quarter" idx="10"/>
          </p:nvPr>
        </p:nvSpPr>
        <p:spPr/>
        <p:txBody>
          <a:bodyPr/>
          <a:lstStyle/>
          <a:p>
            <a:fld id="{24071522-B79F-48C1-BF21-45B1B5E6B495}" type="slidenum">
              <a:rPr lang="en-GB" smtClean="0"/>
              <a:t>4</a:t>
            </a:fld>
            <a:endParaRPr lang="en-GB"/>
          </a:p>
        </p:txBody>
      </p:sp>
    </p:spTree>
    <p:extLst>
      <p:ext uri="{BB962C8B-B14F-4D97-AF65-F5344CB8AC3E}">
        <p14:creationId xmlns:p14="http://schemas.microsoft.com/office/powerpoint/2010/main" val="345554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both designs of the app that</a:t>
            </a:r>
            <a:r>
              <a:rPr lang="en-GB" baseline="0" dirty="0" smtClean="0"/>
              <a:t> we designed. The first design was done by Steve and this was designed with the client in mind and we tried to incorporate all the things we have on the desktop site. Then we decided as we had plenty of time left to create another app which would give the client a choice is which app best suited the needs. </a:t>
            </a:r>
          </a:p>
          <a:p>
            <a:endParaRPr lang="en-GB" baseline="0" dirty="0" smtClean="0"/>
          </a:p>
          <a:p>
            <a:r>
              <a:rPr lang="en-GB" baseline="0" dirty="0" smtClean="0"/>
              <a:t>Kay: and lastly we will go to Ryan to conclude</a:t>
            </a:r>
          </a:p>
          <a:p>
            <a:endParaRPr lang="en-GB" dirty="0"/>
          </a:p>
        </p:txBody>
      </p:sp>
      <p:sp>
        <p:nvSpPr>
          <p:cNvPr id="4" name="Slide Number Placeholder 3"/>
          <p:cNvSpPr>
            <a:spLocks noGrp="1"/>
          </p:cNvSpPr>
          <p:nvPr>
            <p:ph type="sldNum" sz="quarter" idx="10"/>
          </p:nvPr>
        </p:nvSpPr>
        <p:spPr/>
        <p:txBody>
          <a:bodyPr/>
          <a:lstStyle/>
          <a:p>
            <a:fld id="{24071522-B79F-48C1-BF21-45B1B5E6B495}" type="slidenum">
              <a:rPr lang="en-GB" smtClean="0"/>
              <a:t>5</a:t>
            </a:fld>
            <a:endParaRPr lang="en-GB"/>
          </a:p>
        </p:txBody>
      </p:sp>
    </p:spTree>
    <p:extLst>
      <p:ext uri="{BB962C8B-B14F-4D97-AF65-F5344CB8AC3E}">
        <p14:creationId xmlns:p14="http://schemas.microsoft.com/office/powerpoint/2010/main" val="291557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conclude the presentation</a:t>
            </a:r>
            <a:r>
              <a:rPr lang="en-GB" baseline="0" dirty="0" smtClean="0"/>
              <a:t> we have done everything as a group to meet the client needs. </a:t>
            </a:r>
            <a:endParaRPr lang="en-GB" dirty="0"/>
          </a:p>
        </p:txBody>
      </p:sp>
      <p:sp>
        <p:nvSpPr>
          <p:cNvPr id="4" name="Slide Number Placeholder 3"/>
          <p:cNvSpPr>
            <a:spLocks noGrp="1"/>
          </p:cNvSpPr>
          <p:nvPr>
            <p:ph type="sldNum" sz="quarter" idx="10"/>
          </p:nvPr>
        </p:nvSpPr>
        <p:spPr/>
        <p:txBody>
          <a:bodyPr/>
          <a:lstStyle/>
          <a:p>
            <a:fld id="{24071522-B79F-48C1-BF21-45B1B5E6B495}" type="slidenum">
              <a:rPr lang="en-GB" smtClean="0"/>
              <a:t>6</a:t>
            </a:fld>
            <a:endParaRPr lang="en-GB"/>
          </a:p>
        </p:txBody>
      </p:sp>
    </p:spTree>
    <p:extLst>
      <p:ext uri="{BB962C8B-B14F-4D97-AF65-F5344CB8AC3E}">
        <p14:creationId xmlns:p14="http://schemas.microsoft.com/office/powerpoint/2010/main" val="140365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4275B700-9422-4E20-BA0C-F5BE1CB129B9}" type="datetimeFigureOut">
              <a:rPr lang="en-GB" smtClean="0"/>
              <a:t>12/05/2014</a:t>
            </a:fld>
            <a:endParaRPr lang="en-GB"/>
          </a:p>
        </p:txBody>
      </p:sp>
      <p:sp>
        <p:nvSpPr>
          <p:cNvPr id="23" name="Slide Number Placeholder 22"/>
          <p:cNvSpPr>
            <a:spLocks noGrp="1"/>
          </p:cNvSpPr>
          <p:nvPr>
            <p:ph type="sldNum" sz="quarter" idx="11"/>
          </p:nvPr>
        </p:nvSpPr>
        <p:spPr/>
        <p:txBody>
          <a:bodyPr/>
          <a:lstStyle/>
          <a:p>
            <a:fld id="{2980C8B7-F9BA-4582-BBB9-ACB9307913BC}" type="slidenum">
              <a:rPr lang="en-GB" smtClean="0"/>
              <a:t>‹#›</a:t>
            </a:fld>
            <a:endParaRPr lang="en-GB"/>
          </a:p>
        </p:txBody>
      </p:sp>
      <p:sp>
        <p:nvSpPr>
          <p:cNvPr id="24" name="Footer Placeholder 23"/>
          <p:cNvSpPr>
            <a:spLocks noGrp="1"/>
          </p:cNvSpPr>
          <p:nvPr>
            <p:ph type="ftr" sz="quarter" idx="12"/>
          </p:nvPr>
        </p:nvSpPr>
        <p:spPr/>
        <p:txBody>
          <a:bodyPr/>
          <a:lstStyle/>
          <a:p>
            <a:endParaRPr lang="en-GB"/>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5B700-9422-4E20-BA0C-F5BE1CB129B9}" type="datetimeFigureOut">
              <a:rPr lang="en-GB" smtClean="0"/>
              <a:t>12/05/2014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80C8B7-F9BA-4582-BBB9-ACB9307913B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5B700-9422-4E20-BA0C-F5BE1CB129B9}" type="datetimeFigureOut">
              <a:rPr lang="en-GB" smtClean="0"/>
              <a:t>12/05/2014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80C8B7-F9BA-4582-BBB9-ACB9307913B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4275B700-9422-4E20-BA0C-F5BE1CB129B9}" type="datetimeFigureOut">
              <a:rPr lang="en-GB" smtClean="0"/>
              <a:t>12/05/2014</a:t>
            </a:fld>
            <a:endParaRPr lang="en-GB"/>
          </a:p>
        </p:txBody>
      </p:sp>
      <p:sp>
        <p:nvSpPr>
          <p:cNvPr id="19" name="Slide Number Placeholder 18"/>
          <p:cNvSpPr>
            <a:spLocks noGrp="1"/>
          </p:cNvSpPr>
          <p:nvPr>
            <p:ph type="sldNum" sz="quarter" idx="15"/>
          </p:nvPr>
        </p:nvSpPr>
        <p:spPr/>
        <p:txBody>
          <a:bodyPr/>
          <a:lstStyle/>
          <a:p>
            <a:fld id="{2980C8B7-F9BA-4582-BBB9-ACB9307913BC}" type="slidenum">
              <a:rPr lang="en-GB" smtClean="0"/>
              <a:t>‹#›</a:t>
            </a:fld>
            <a:endParaRPr lang="en-GB"/>
          </a:p>
        </p:txBody>
      </p:sp>
      <p:sp>
        <p:nvSpPr>
          <p:cNvPr id="21" name="Footer Placeholder 20"/>
          <p:cNvSpPr>
            <a:spLocks noGrp="1"/>
          </p:cNvSpPr>
          <p:nvPr>
            <p:ph type="ftr" sz="quarter" idx="16"/>
          </p:nvPr>
        </p:nvSpPr>
        <p:spPr/>
        <p:txBody>
          <a:bodyPr/>
          <a:lstStyle/>
          <a:p>
            <a:endParaRPr lang="en-GB"/>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4275B700-9422-4E20-BA0C-F5BE1CB129B9}" type="datetimeFigureOut">
              <a:rPr lang="en-GB" smtClean="0"/>
              <a:t>12/05/2014</a:t>
            </a:fld>
            <a:endParaRPr lang="en-GB"/>
          </a:p>
        </p:txBody>
      </p:sp>
      <p:sp>
        <p:nvSpPr>
          <p:cNvPr id="20" name="Slide Number Placeholder 19"/>
          <p:cNvSpPr>
            <a:spLocks noGrp="1"/>
          </p:cNvSpPr>
          <p:nvPr>
            <p:ph type="sldNum" sz="quarter" idx="11"/>
          </p:nvPr>
        </p:nvSpPr>
        <p:spPr/>
        <p:txBody>
          <a:bodyPr/>
          <a:lstStyle/>
          <a:p>
            <a:fld id="{2980C8B7-F9BA-4582-BBB9-ACB9307913BC}" type="slidenum">
              <a:rPr lang="en-GB" smtClean="0"/>
              <a:t>‹#›</a:t>
            </a:fld>
            <a:endParaRPr lang="en-GB"/>
          </a:p>
        </p:txBody>
      </p:sp>
      <p:sp>
        <p:nvSpPr>
          <p:cNvPr id="21" name="Footer Placeholder 20"/>
          <p:cNvSpPr>
            <a:spLocks noGrp="1"/>
          </p:cNvSpPr>
          <p:nvPr>
            <p:ph type="ftr" sz="quarter" idx="12"/>
          </p:nvPr>
        </p:nvSpPr>
        <p:spPr/>
        <p:txBody>
          <a:bodyPr/>
          <a:lstStyle/>
          <a:p>
            <a:endParaRPr lang="en-GB"/>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4275B700-9422-4E20-BA0C-F5BE1CB129B9}" type="datetimeFigureOut">
              <a:rPr lang="en-GB" smtClean="0"/>
              <a:t>12/05/2014</a:t>
            </a:fld>
            <a:endParaRPr lang="en-GB"/>
          </a:p>
        </p:txBody>
      </p:sp>
      <p:sp>
        <p:nvSpPr>
          <p:cNvPr id="25" name="Slide Number Placeholder 24"/>
          <p:cNvSpPr>
            <a:spLocks noGrp="1"/>
          </p:cNvSpPr>
          <p:nvPr>
            <p:ph type="sldNum" sz="quarter" idx="16"/>
          </p:nvPr>
        </p:nvSpPr>
        <p:spPr/>
        <p:txBody>
          <a:bodyPr/>
          <a:lstStyle/>
          <a:p>
            <a:fld id="{2980C8B7-F9BA-4582-BBB9-ACB9307913BC}" type="slidenum">
              <a:rPr lang="en-GB" smtClean="0"/>
              <a:t>‹#›</a:t>
            </a:fld>
            <a:endParaRPr lang="en-GB"/>
          </a:p>
        </p:txBody>
      </p:sp>
      <p:sp>
        <p:nvSpPr>
          <p:cNvPr id="26" name="Footer Placeholder 25"/>
          <p:cNvSpPr>
            <a:spLocks noGrp="1"/>
          </p:cNvSpPr>
          <p:nvPr>
            <p:ph type="ftr" sz="quarter" idx="17"/>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4275B700-9422-4E20-BA0C-F5BE1CB129B9}" type="datetimeFigureOut">
              <a:rPr lang="en-GB" smtClean="0"/>
              <a:t>12/05/2014</a:t>
            </a:fld>
            <a:endParaRPr lang="en-GB"/>
          </a:p>
        </p:txBody>
      </p:sp>
      <p:sp>
        <p:nvSpPr>
          <p:cNvPr id="24" name="Slide Number Placeholder 23"/>
          <p:cNvSpPr>
            <a:spLocks noGrp="1"/>
          </p:cNvSpPr>
          <p:nvPr>
            <p:ph type="sldNum" sz="quarter" idx="17"/>
          </p:nvPr>
        </p:nvSpPr>
        <p:spPr/>
        <p:txBody>
          <a:bodyPr/>
          <a:lstStyle/>
          <a:p>
            <a:fld id="{2980C8B7-F9BA-4582-BBB9-ACB9307913BC}" type="slidenum">
              <a:rPr lang="en-GB" smtClean="0"/>
              <a:t>‹#›</a:t>
            </a:fld>
            <a:endParaRPr lang="en-GB"/>
          </a:p>
        </p:txBody>
      </p:sp>
      <p:sp>
        <p:nvSpPr>
          <p:cNvPr id="29" name="Footer Placeholder 28"/>
          <p:cNvSpPr>
            <a:spLocks noGrp="1"/>
          </p:cNvSpPr>
          <p:nvPr>
            <p:ph type="ftr" sz="quarter" idx="18"/>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4275B700-9422-4E20-BA0C-F5BE1CB129B9}" type="datetimeFigureOut">
              <a:rPr lang="en-GB" smtClean="0"/>
              <a:t>12/05/2014</a:t>
            </a:fld>
            <a:endParaRPr lang="en-GB"/>
          </a:p>
        </p:txBody>
      </p:sp>
      <p:sp>
        <p:nvSpPr>
          <p:cNvPr id="14" name="Slide Number Placeholder 13"/>
          <p:cNvSpPr>
            <a:spLocks noGrp="1"/>
          </p:cNvSpPr>
          <p:nvPr>
            <p:ph type="sldNum" sz="quarter" idx="11"/>
          </p:nvPr>
        </p:nvSpPr>
        <p:spPr/>
        <p:txBody>
          <a:bodyPr/>
          <a:lstStyle/>
          <a:p>
            <a:fld id="{2980C8B7-F9BA-4582-BBB9-ACB9307913BC}"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4275B700-9422-4E20-BA0C-F5BE1CB129B9}" type="datetimeFigureOut">
              <a:rPr lang="en-GB" smtClean="0"/>
              <a:t>12/05/2014</a:t>
            </a:fld>
            <a:endParaRPr lang="en-GB"/>
          </a:p>
        </p:txBody>
      </p:sp>
      <p:sp>
        <p:nvSpPr>
          <p:cNvPr id="12" name="Slide Number Placeholder 11"/>
          <p:cNvSpPr>
            <a:spLocks noGrp="1"/>
          </p:cNvSpPr>
          <p:nvPr>
            <p:ph type="sldNum" sz="quarter" idx="11"/>
          </p:nvPr>
        </p:nvSpPr>
        <p:spPr/>
        <p:txBody>
          <a:bodyPr/>
          <a:lstStyle/>
          <a:p>
            <a:fld id="{2980C8B7-F9BA-4582-BBB9-ACB9307913BC}" type="slidenum">
              <a:rPr lang="en-GB" smtClean="0"/>
              <a:t>‹#›</a:t>
            </a:fld>
            <a:endParaRPr lang="en-GB"/>
          </a:p>
        </p:txBody>
      </p:sp>
      <p:sp>
        <p:nvSpPr>
          <p:cNvPr id="13" name="Footer Placeholder 12"/>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4275B700-9422-4E20-BA0C-F5BE1CB129B9}" type="datetimeFigureOut">
              <a:rPr lang="en-GB" smtClean="0"/>
              <a:t>12/05/2014</a:t>
            </a:fld>
            <a:endParaRPr lang="en-GB"/>
          </a:p>
        </p:txBody>
      </p:sp>
      <p:sp>
        <p:nvSpPr>
          <p:cNvPr id="18" name="Slide Number Placeholder 17"/>
          <p:cNvSpPr>
            <a:spLocks noGrp="1"/>
          </p:cNvSpPr>
          <p:nvPr>
            <p:ph type="sldNum" sz="quarter" idx="16"/>
          </p:nvPr>
        </p:nvSpPr>
        <p:spPr/>
        <p:txBody>
          <a:bodyPr/>
          <a:lstStyle/>
          <a:p>
            <a:fld id="{2980C8B7-F9BA-4582-BBB9-ACB9307913BC}" type="slidenum">
              <a:rPr lang="en-GB" smtClean="0"/>
              <a:t>‹#›</a:t>
            </a:fld>
            <a:endParaRPr lang="en-GB"/>
          </a:p>
        </p:txBody>
      </p:sp>
      <p:sp>
        <p:nvSpPr>
          <p:cNvPr id="20" name="Footer Placeholder 19"/>
          <p:cNvSpPr>
            <a:spLocks noGrp="1"/>
          </p:cNvSpPr>
          <p:nvPr>
            <p:ph type="ftr" sz="quarter" idx="17"/>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4275B700-9422-4E20-BA0C-F5BE1CB129B9}" type="datetimeFigureOut">
              <a:rPr lang="en-GB" smtClean="0"/>
              <a:t>12/05/2014</a:t>
            </a:fld>
            <a:endParaRPr lang="en-GB"/>
          </a:p>
        </p:txBody>
      </p:sp>
      <p:sp>
        <p:nvSpPr>
          <p:cNvPr id="20" name="Slide Number Placeholder 19"/>
          <p:cNvSpPr>
            <a:spLocks noGrp="1"/>
          </p:cNvSpPr>
          <p:nvPr>
            <p:ph type="sldNum" sz="quarter" idx="15"/>
          </p:nvPr>
        </p:nvSpPr>
        <p:spPr/>
        <p:txBody>
          <a:bodyPr/>
          <a:lstStyle/>
          <a:p>
            <a:fld id="{2980C8B7-F9BA-4582-BBB9-ACB9307913BC}" type="slidenum">
              <a:rPr lang="en-GB" smtClean="0"/>
              <a:t>‹#›</a:t>
            </a:fld>
            <a:endParaRPr lang="en-GB"/>
          </a:p>
        </p:txBody>
      </p:sp>
      <p:sp>
        <p:nvSpPr>
          <p:cNvPr id="21" name="Footer Placeholder 20"/>
          <p:cNvSpPr>
            <a:spLocks noGrp="1"/>
          </p:cNvSpPr>
          <p:nvPr>
            <p:ph type="ftr" sz="quarter" idx="16"/>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4275B700-9422-4E20-BA0C-F5BE1CB129B9}" type="datetimeFigureOut">
              <a:rPr lang="en-GB" smtClean="0"/>
              <a:t>12/05/2014</a:t>
            </a:fld>
            <a:endParaRPr lang="en-GB"/>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GB"/>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2980C8B7-F9BA-4582-BBB9-ACB9307913BC}"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GB" dirty="0" smtClean="0"/>
              <a:t>By</a:t>
            </a:r>
          </a:p>
          <a:p>
            <a:r>
              <a:rPr lang="en-GB" dirty="0" smtClean="0"/>
              <a:t>Team Awesome</a:t>
            </a:r>
            <a:endParaRPr lang="en-GB" dirty="0"/>
          </a:p>
        </p:txBody>
      </p:sp>
      <p:sp>
        <p:nvSpPr>
          <p:cNvPr id="2" name="Title 1"/>
          <p:cNvSpPr>
            <a:spLocks noGrp="1"/>
          </p:cNvSpPr>
          <p:nvPr>
            <p:ph type="title"/>
          </p:nvPr>
        </p:nvSpPr>
        <p:spPr/>
        <p:txBody>
          <a:bodyPr/>
          <a:lstStyle/>
          <a:p>
            <a:r>
              <a:rPr lang="en-GB" dirty="0" err="1" smtClean="0"/>
              <a:t>NextGen</a:t>
            </a:r>
            <a:r>
              <a:rPr lang="en-GB" dirty="0" smtClean="0"/>
              <a:t> Prototype</a:t>
            </a:r>
            <a:endParaRPr lang="en-GB" dirty="0"/>
          </a:p>
        </p:txBody>
      </p:sp>
    </p:spTree>
    <p:extLst>
      <p:ext uri="{BB962C8B-B14F-4D97-AF65-F5344CB8AC3E}">
        <p14:creationId xmlns:p14="http://schemas.microsoft.com/office/powerpoint/2010/main" val="14262595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3">
                                            <p:txEl>
                                              <p:pRg st="0" end="0"/>
                                            </p:txEl>
                                          </p:spTgt>
                                        </p:tgtEl>
                                        <p:attrNameLst>
                                          <p:attrName>ppt_x</p:attrName>
                                          <p:attrName>ppt_y</p:attrName>
                                        </p:attrNameLst>
                                      </p:cBhvr>
                                    </p:animMotion>
                                    <p:animRot by="1500000">
                                      <p:cBhvr>
                                        <p:cTn id="11" dur="125" fill="hold">
                                          <p:stCondLst>
                                            <p:cond delay="0"/>
                                          </p:stCondLst>
                                        </p:cTn>
                                        <p:tgtEl>
                                          <p:spTgt spid="3">
                                            <p:txEl>
                                              <p:pRg st="0" end="0"/>
                                            </p:txEl>
                                          </p:spTgt>
                                        </p:tgtEl>
                                        <p:attrNameLst>
                                          <p:attrName>r</p:attrName>
                                        </p:attrNameLst>
                                      </p:cBhvr>
                                    </p:animRot>
                                    <p:animRot by="-1500000">
                                      <p:cBhvr>
                                        <p:cTn id="12" dur="125" fill="hold">
                                          <p:stCondLst>
                                            <p:cond delay="125"/>
                                          </p:stCondLst>
                                        </p:cTn>
                                        <p:tgtEl>
                                          <p:spTgt spid="3">
                                            <p:txEl>
                                              <p:pRg st="0" end="0"/>
                                            </p:txEl>
                                          </p:spTgt>
                                        </p:tgtEl>
                                        <p:attrNameLst>
                                          <p:attrName>r</p:attrName>
                                        </p:attrNameLst>
                                      </p:cBhvr>
                                    </p:animRot>
                                    <p:animRot by="-1500000">
                                      <p:cBhvr>
                                        <p:cTn id="13" dur="125" fill="hold">
                                          <p:stCondLst>
                                            <p:cond delay="250"/>
                                          </p:stCondLst>
                                        </p:cTn>
                                        <p:tgtEl>
                                          <p:spTgt spid="3">
                                            <p:txEl>
                                              <p:pRg st="0" end="0"/>
                                            </p:txEl>
                                          </p:spTgt>
                                        </p:tgtEl>
                                        <p:attrNameLst>
                                          <p:attrName>r</p:attrName>
                                        </p:attrNameLst>
                                      </p:cBhvr>
                                    </p:animRot>
                                    <p:animRot by="1500000">
                                      <p:cBhvr>
                                        <p:cTn id="14" dur="125" fill="hold">
                                          <p:stCondLst>
                                            <p:cond delay="375"/>
                                          </p:stCondLst>
                                        </p:cTn>
                                        <p:tgtEl>
                                          <p:spTgt spid="3">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0"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xEl>
                                              <p:pRg st="1" end="1"/>
                                            </p:txEl>
                                          </p:spTgt>
                                        </p:tgtEl>
                                        <p:attrNameLst>
                                          <p:attrName>ppt_x</p:attrName>
                                          <p:attrName>ppt_y</p:attrName>
                                        </p:attrNameLst>
                                      </p:cBhvr>
                                    </p:animMotion>
                                    <p:animRot by="1500000">
                                      <p:cBhvr>
                                        <p:cTn id="19" dur="125" fill="hold">
                                          <p:stCondLst>
                                            <p:cond delay="0"/>
                                          </p:stCondLst>
                                        </p:cTn>
                                        <p:tgtEl>
                                          <p:spTgt spid="3">
                                            <p:txEl>
                                              <p:pRg st="1" end="1"/>
                                            </p:txEl>
                                          </p:spTgt>
                                        </p:tgtEl>
                                        <p:attrNameLst>
                                          <p:attrName>r</p:attrName>
                                        </p:attrNameLst>
                                      </p:cBhvr>
                                    </p:animRot>
                                    <p:animRot by="-1500000">
                                      <p:cBhvr>
                                        <p:cTn id="20" dur="125" fill="hold">
                                          <p:stCondLst>
                                            <p:cond delay="125"/>
                                          </p:stCondLst>
                                        </p:cTn>
                                        <p:tgtEl>
                                          <p:spTgt spid="3">
                                            <p:txEl>
                                              <p:pRg st="1" end="1"/>
                                            </p:txEl>
                                          </p:spTgt>
                                        </p:tgtEl>
                                        <p:attrNameLst>
                                          <p:attrName>r</p:attrName>
                                        </p:attrNameLst>
                                      </p:cBhvr>
                                    </p:animRot>
                                    <p:animRot by="-1500000">
                                      <p:cBhvr>
                                        <p:cTn id="21" dur="125" fill="hold">
                                          <p:stCondLst>
                                            <p:cond delay="250"/>
                                          </p:stCondLst>
                                        </p:cTn>
                                        <p:tgtEl>
                                          <p:spTgt spid="3">
                                            <p:txEl>
                                              <p:pRg st="1" end="1"/>
                                            </p:txEl>
                                          </p:spTgt>
                                        </p:tgtEl>
                                        <p:attrNameLst>
                                          <p:attrName>r</p:attrName>
                                        </p:attrNameLst>
                                      </p:cBhvr>
                                    </p:animRot>
                                    <p:animRot by="1500000">
                                      <p:cBhvr>
                                        <p:cTn id="22" dur="125" fill="hold">
                                          <p:stCondLst>
                                            <p:cond delay="375"/>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342900" indent="-342900">
              <a:buFont typeface="Arial" pitchFamily="34" charset="0"/>
              <a:buChar char="•"/>
            </a:pPr>
            <a:r>
              <a:rPr lang="en-GB" sz="2000" dirty="0" smtClean="0"/>
              <a:t>Team work was a valuable skill during this task.</a:t>
            </a:r>
          </a:p>
          <a:p>
            <a:pPr marL="342900" indent="-342900">
              <a:buFont typeface="Arial" pitchFamily="34" charset="0"/>
              <a:buChar char="•"/>
            </a:pPr>
            <a:r>
              <a:rPr lang="en-GB" sz="2000" dirty="0" smtClean="0"/>
              <a:t>Making sure all team members contributed was important. </a:t>
            </a:r>
          </a:p>
          <a:p>
            <a:pPr marL="342900" indent="-342900">
              <a:buFont typeface="Arial" pitchFamily="34" charset="0"/>
              <a:buChar char="•"/>
            </a:pPr>
            <a:r>
              <a:rPr lang="en-GB" sz="2000" dirty="0" smtClean="0"/>
              <a:t>As a team we needed to make decisions together.</a:t>
            </a:r>
          </a:p>
          <a:p>
            <a:endParaRPr lang="en-GB" dirty="0"/>
          </a:p>
        </p:txBody>
      </p:sp>
      <p:sp>
        <p:nvSpPr>
          <p:cNvPr id="2" name="Title 1"/>
          <p:cNvSpPr>
            <a:spLocks noGrp="1"/>
          </p:cNvSpPr>
          <p:nvPr>
            <p:ph type="title"/>
          </p:nvPr>
        </p:nvSpPr>
        <p:spPr/>
        <p:txBody>
          <a:bodyPr/>
          <a:lstStyle/>
          <a:p>
            <a:r>
              <a:rPr lang="en-GB" dirty="0" smtClean="0"/>
              <a:t>Introduction </a:t>
            </a:r>
            <a:endParaRPr lang="en-GB" dirty="0"/>
          </a:p>
        </p:txBody>
      </p:sp>
      <p:pic>
        <p:nvPicPr>
          <p:cNvPr id="3074" name="Picture 2" descr="C:\Users\n3010463\Downloads\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2996952"/>
            <a:ext cx="4799179" cy="359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1254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1"/>
            <a:ext cx="8229600" cy="2116832"/>
          </a:xfrm>
        </p:spPr>
        <p:txBody>
          <a:bodyPr>
            <a:normAutofit/>
          </a:bodyPr>
          <a:lstStyle/>
          <a:p>
            <a:pPr marL="342900" indent="-342900">
              <a:buFont typeface="Arial" pitchFamily="34" charset="0"/>
              <a:buChar char="•"/>
            </a:pPr>
            <a:r>
              <a:rPr lang="en-GB" sz="2400" dirty="0" smtClean="0"/>
              <a:t>Discovered peoples strengths in order to allocate tasks appropriately. </a:t>
            </a:r>
          </a:p>
          <a:p>
            <a:pPr marL="342900" indent="-342900">
              <a:buFont typeface="Arial" pitchFamily="34" charset="0"/>
              <a:buChar char="•"/>
            </a:pPr>
            <a:r>
              <a:rPr lang="en-GB" sz="2400" dirty="0" smtClean="0"/>
              <a:t>Decided to make App &amp; Website.</a:t>
            </a:r>
          </a:p>
          <a:p>
            <a:pPr marL="342900" indent="-342900">
              <a:buFont typeface="Arial" pitchFamily="34" charset="0"/>
              <a:buChar char="•"/>
            </a:pPr>
            <a:r>
              <a:rPr lang="en-GB" sz="2400" dirty="0" smtClean="0"/>
              <a:t>Created planning Document for group organisation. </a:t>
            </a:r>
            <a:endParaRPr lang="en-GB" sz="2400" dirty="0"/>
          </a:p>
        </p:txBody>
      </p:sp>
      <p:sp>
        <p:nvSpPr>
          <p:cNvPr id="2" name="Title 1"/>
          <p:cNvSpPr>
            <a:spLocks noGrp="1"/>
          </p:cNvSpPr>
          <p:nvPr>
            <p:ph type="title"/>
          </p:nvPr>
        </p:nvSpPr>
        <p:spPr/>
        <p:txBody>
          <a:bodyPr>
            <a:normAutofit/>
          </a:bodyPr>
          <a:lstStyle/>
          <a:p>
            <a:r>
              <a:rPr lang="en-GB" dirty="0" smtClean="0"/>
              <a:t>Planning and Management </a:t>
            </a:r>
            <a:endParaRPr lang="en-GB"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0670" t="16225" r="16920" b="34965"/>
          <a:stretch/>
        </p:blipFill>
        <p:spPr bwMode="auto">
          <a:xfrm>
            <a:off x="899592" y="3683560"/>
            <a:ext cx="7416824" cy="3141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3838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 calcmode="lin" valueType="num">
                                      <p:cBhvr additive="base">
                                        <p:cTn id="18" dur="500" fill="hold"/>
                                        <p:tgtEl>
                                          <p:spTgt spid="1028"/>
                                        </p:tgtEl>
                                        <p:attrNameLst>
                                          <p:attrName>ppt_x</p:attrName>
                                        </p:attrNameLst>
                                      </p:cBhvr>
                                      <p:tavLst>
                                        <p:tav tm="0">
                                          <p:val>
                                            <p:strVal val="#ppt_x"/>
                                          </p:val>
                                        </p:tav>
                                        <p:tav tm="100000">
                                          <p:val>
                                            <p:strVal val="#ppt_x"/>
                                          </p:val>
                                        </p:tav>
                                      </p:tavLst>
                                    </p:anim>
                                    <p:anim calcmode="lin" valueType="num">
                                      <p:cBhvr additive="base">
                                        <p:cTn id="19"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342900" indent="-342900">
              <a:buFont typeface="Arial" pitchFamily="34" charset="0"/>
              <a:buChar char="•"/>
            </a:pPr>
            <a:r>
              <a:rPr lang="en-GB" sz="2400" dirty="0" smtClean="0"/>
              <a:t>Went through several designs to come to final product.</a:t>
            </a:r>
          </a:p>
          <a:p>
            <a:pPr marL="342900" indent="-342900">
              <a:buFont typeface="Arial" pitchFamily="34" charset="0"/>
              <a:buChar char="•"/>
            </a:pPr>
            <a:r>
              <a:rPr lang="en-GB" sz="2400" dirty="0" smtClean="0"/>
              <a:t>Received input from the team all the way through the design process. </a:t>
            </a:r>
          </a:p>
          <a:p>
            <a:endParaRPr lang="en-GB" dirty="0" smtClean="0"/>
          </a:p>
        </p:txBody>
      </p:sp>
      <p:sp>
        <p:nvSpPr>
          <p:cNvPr id="2" name="Title 1"/>
          <p:cNvSpPr>
            <a:spLocks noGrp="1"/>
          </p:cNvSpPr>
          <p:nvPr>
            <p:ph type="title"/>
          </p:nvPr>
        </p:nvSpPr>
        <p:spPr/>
        <p:txBody>
          <a:bodyPr/>
          <a:lstStyle/>
          <a:p>
            <a:r>
              <a:rPr lang="en-GB" dirty="0" smtClean="0"/>
              <a:t>Website </a:t>
            </a:r>
            <a:endParaRPr lang="en-GB" dirty="0"/>
          </a:p>
        </p:txBody>
      </p:sp>
      <p:pic>
        <p:nvPicPr>
          <p:cNvPr id="2050" name="Picture 2" descr="U:\presentation-files\si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9" y="2849445"/>
            <a:ext cx="4910942" cy="28374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presentation-files\site-7.jpg"/>
          <p:cNvPicPr>
            <a:picLocks noChangeAspect="1" noChangeArrowheads="1"/>
          </p:cNvPicPr>
          <p:nvPr/>
        </p:nvPicPr>
        <p:blipFill rotWithShape="1">
          <a:blip r:embed="rId4">
            <a:extLst>
              <a:ext uri="{28A0092B-C50C-407E-A947-70E740481C1C}">
                <a14:useLocalDpi xmlns:a14="http://schemas.microsoft.com/office/drawing/2010/main" val="0"/>
              </a:ext>
            </a:extLst>
          </a:blip>
          <a:srcRect t="47274" b="10267"/>
          <a:stretch/>
        </p:blipFill>
        <p:spPr bwMode="auto">
          <a:xfrm>
            <a:off x="198450" y="4268162"/>
            <a:ext cx="8572500" cy="24184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U:\presentation-files\site-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1775" y="3501008"/>
            <a:ext cx="4812969"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6795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additive="base">
                                        <p:cTn id="15" dur="500" fill="hold"/>
                                        <p:tgtEl>
                                          <p:spTgt spid="2052"/>
                                        </p:tgtEl>
                                        <p:attrNameLst>
                                          <p:attrName>ppt_x</p:attrName>
                                        </p:attrNameLst>
                                      </p:cBhvr>
                                      <p:tavLst>
                                        <p:tav tm="0">
                                          <p:val>
                                            <p:strVal val="#ppt_x"/>
                                          </p:val>
                                        </p:tav>
                                        <p:tav tm="100000">
                                          <p:val>
                                            <p:strVal val="#ppt_x"/>
                                          </p:val>
                                        </p:tav>
                                      </p:tavLst>
                                    </p:anim>
                                    <p:anim calcmode="lin" valueType="num">
                                      <p:cBhvr additive="base">
                                        <p:cTn id="1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ppt_x"/>
                                          </p:val>
                                        </p:tav>
                                        <p:tav tm="100000">
                                          <p:val>
                                            <p:strVal val="#ppt_x"/>
                                          </p:val>
                                        </p:tav>
                                      </p:tavLst>
                                    </p:anim>
                                    <p:anim calcmode="lin" valueType="num">
                                      <p:cBhvr additive="base">
                                        <p:cTn id="2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 calcmode="lin" valueType="num">
                                      <p:cBhvr additive="base">
                                        <p:cTn id="27" dur="500" fill="hold"/>
                                        <p:tgtEl>
                                          <p:spTgt spid="2051"/>
                                        </p:tgtEl>
                                        <p:attrNameLst>
                                          <p:attrName>ppt_x</p:attrName>
                                        </p:attrNameLst>
                                      </p:cBhvr>
                                      <p:tavLst>
                                        <p:tav tm="0">
                                          <p:val>
                                            <p:strVal val="#ppt_x"/>
                                          </p:val>
                                        </p:tav>
                                        <p:tav tm="100000">
                                          <p:val>
                                            <p:strVal val="#ppt_x"/>
                                          </p:val>
                                        </p:tav>
                                      </p:tavLst>
                                    </p:anim>
                                    <p:anim calcmode="lin" valueType="num">
                                      <p:cBhvr additive="base">
                                        <p:cTn id="2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285750" indent="-285750">
              <a:buFont typeface="Arial" pitchFamily="34" charset="0"/>
              <a:buChar char="•"/>
            </a:pPr>
            <a:r>
              <a:rPr lang="en-GB" sz="2400" dirty="0" smtClean="0"/>
              <a:t>There were two Apps created for the client.</a:t>
            </a:r>
          </a:p>
          <a:p>
            <a:pPr marL="285750" indent="-285750">
              <a:buFont typeface="Arial" pitchFamily="34" charset="0"/>
              <a:buChar char="•"/>
            </a:pPr>
            <a:r>
              <a:rPr lang="en-GB" sz="2400" dirty="0" smtClean="0"/>
              <a:t>The Apps both meet the specification.</a:t>
            </a:r>
          </a:p>
        </p:txBody>
      </p:sp>
      <p:sp>
        <p:nvSpPr>
          <p:cNvPr id="2" name="Title 1"/>
          <p:cNvSpPr>
            <a:spLocks noGrp="1"/>
          </p:cNvSpPr>
          <p:nvPr>
            <p:ph type="title"/>
          </p:nvPr>
        </p:nvSpPr>
        <p:spPr/>
        <p:txBody>
          <a:bodyPr/>
          <a:lstStyle/>
          <a:p>
            <a:r>
              <a:rPr lang="en-GB" dirty="0" smtClean="0"/>
              <a:t>App </a:t>
            </a:r>
            <a:endParaRPr lang="en-GB" dirty="0"/>
          </a:p>
        </p:txBody>
      </p:sp>
      <p:pic>
        <p:nvPicPr>
          <p:cNvPr id="4098" name="Picture 2" descr="F:\presentation-files\site-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66" y="3068960"/>
            <a:ext cx="2264445" cy="363066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presentation-files\site-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060848"/>
            <a:ext cx="2770262" cy="4543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0087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099"/>
                                        </p:tgtEl>
                                        <p:attrNameLst>
                                          <p:attrName>style.visibility</p:attrName>
                                        </p:attrNameLst>
                                      </p:cBhvr>
                                      <p:to>
                                        <p:strVal val="visible"/>
                                      </p:to>
                                    </p:set>
                                    <p:anim calcmode="lin" valueType="num">
                                      <p:cBhvr additive="base">
                                        <p:cTn id="21" dur="500" fill="hold"/>
                                        <p:tgtEl>
                                          <p:spTgt spid="4099"/>
                                        </p:tgtEl>
                                        <p:attrNameLst>
                                          <p:attrName>ppt_x</p:attrName>
                                        </p:attrNameLst>
                                      </p:cBhvr>
                                      <p:tavLst>
                                        <p:tav tm="0">
                                          <p:val>
                                            <p:strVal val="#ppt_x"/>
                                          </p:val>
                                        </p:tav>
                                        <p:tav tm="100000">
                                          <p:val>
                                            <p:strVal val="#ppt_x"/>
                                          </p:val>
                                        </p:tav>
                                      </p:tavLst>
                                    </p:anim>
                                    <p:anim calcmode="lin" valueType="num">
                                      <p:cBhvr additive="base">
                                        <p:cTn id="22"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342900" indent="-342900">
              <a:buFont typeface="Arial" pitchFamily="34" charset="0"/>
              <a:buChar char="•"/>
            </a:pPr>
            <a:r>
              <a:rPr lang="en-GB" sz="2400" dirty="0" smtClean="0"/>
              <a:t>Team work was essential for this group work</a:t>
            </a:r>
          </a:p>
          <a:p>
            <a:pPr marL="342900" indent="-342900">
              <a:buFont typeface="Arial" pitchFamily="34" charset="0"/>
              <a:buChar char="•"/>
            </a:pPr>
            <a:r>
              <a:rPr lang="en-GB" sz="2400" dirty="0" smtClean="0"/>
              <a:t>We worked on peoples strengths </a:t>
            </a:r>
          </a:p>
          <a:p>
            <a:pPr marL="342900" indent="-342900">
              <a:buFont typeface="Arial" pitchFamily="34" charset="0"/>
              <a:buChar char="•"/>
            </a:pPr>
            <a:r>
              <a:rPr lang="en-GB" sz="2400" dirty="0" smtClean="0"/>
              <a:t>Everyone inputted on the website</a:t>
            </a:r>
          </a:p>
          <a:p>
            <a:pPr marL="342900" indent="-342900">
              <a:buFont typeface="Arial" pitchFamily="34" charset="0"/>
              <a:buChar char="•"/>
            </a:pPr>
            <a:r>
              <a:rPr lang="en-GB" sz="2400" dirty="0" smtClean="0"/>
              <a:t>Two apps were created for flexibility</a:t>
            </a:r>
          </a:p>
          <a:p>
            <a:endParaRPr lang="en-GB" dirty="0"/>
          </a:p>
        </p:txBody>
      </p:sp>
      <p:sp>
        <p:nvSpPr>
          <p:cNvPr id="2" name="Title 1"/>
          <p:cNvSpPr>
            <a:spLocks noGrp="1"/>
          </p:cNvSpPr>
          <p:nvPr>
            <p:ph type="title"/>
          </p:nvPr>
        </p:nvSpPr>
        <p:spPr/>
        <p:txBody>
          <a:bodyPr/>
          <a:lstStyle/>
          <a:p>
            <a:r>
              <a:rPr lang="en-GB" dirty="0" smtClean="0"/>
              <a:t>Conclusion </a:t>
            </a:r>
            <a:endParaRPr lang="en-GB" dirty="0"/>
          </a:p>
        </p:txBody>
      </p:sp>
    </p:spTree>
    <p:extLst>
      <p:ext uri="{BB962C8B-B14F-4D97-AF65-F5344CB8AC3E}">
        <p14:creationId xmlns:p14="http://schemas.microsoft.com/office/powerpoint/2010/main" val="35843153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331</TotalTime>
  <Words>609</Words>
  <Application>Microsoft Office PowerPoint</Application>
  <PresentationFormat>On-screen Show (4:3)</PresentationFormat>
  <Paragraphs>40</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Mylar</vt:lpstr>
      <vt:lpstr>NextGen Prototype</vt:lpstr>
      <vt:lpstr>Introduction </vt:lpstr>
      <vt:lpstr>Planning and Management </vt:lpstr>
      <vt:lpstr>Website </vt:lpstr>
      <vt:lpstr>App </vt:lpstr>
      <vt:lpstr>Conclusion </vt:lpstr>
    </vt:vector>
  </TitlesOfParts>
  <Company>Teesside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NextGen Prototype</dc:title>
  <dc:creator>ELLOWAY, KAY</dc:creator>
  <cp:lastModifiedBy>stephen</cp:lastModifiedBy>
  <cp:revision>15</cp:revision>
  <dcterms:created xsi:type="dcterms:W3CDTF">2014-05-08T09:37:31Z</dcterms:created>
  <dcterms:modified xsi:type="dcterms:W3CDTF">2014-05-12T06:54:13Z</dcterms:modified>
</cp:coreProperties>
</file>