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2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3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7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3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0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7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6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5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6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C15A0-7EE0-43D3-8F98-60DB63FF6AEC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2B296-526F-406B-96FF-D1708E702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9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Interactive Animation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ICA1 Presentation</a:t>
            </a:r>
          </a:p>
        </p:txBody>
      </p:sp>
    </p:spTree>
    <p:extLst>
      <p:ext uri="{BB962C8B-B14F-4D97-AF65-F5344CB8AC3E}">
        <p14:creationId xmlns:p14="http://schemas.microsoft.com/office/powerpoint/2010/main" val="296611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 </a:t>
            </a:r>
            <a:r>
              <a:rPr lang="en-US" dirty="0" smtClean="0"/>
              <a:t>Trees and </a:t>
            </a:r>
            <a:r>
              <a:rPr lang="en-US" dirty="0" smtClean="0"/>
              <a:t>hills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38" y="1600200"/>
            <a:ext cx="8063724" cy="4525963"/>
          </a:xfr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479156"/>
              </p:ext>
            </p:extLst>
          </p:nvPr>
        </p:nvGraphicFramePr>
        <p:xfrm>
          <a:off x="7010400" y="2286000"/>
          <a:ext cx="1117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Packager Shell Object" showAsIcon="1" r:id="rId4" imgW="1117080" imgH="685800" progId="Package">
                  <p:embed/>
                </p:oleObj>
              </mc:Choice>
              <mc:Fallback>
                <p:oleObj name="Packager Shell Object" showAsIcon="1" r:id="rId4" imgW="1117080" imgH="6858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10400" y="2286000"/>
                        <a:ext cx="11176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860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Moodboard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38" y="1600200"/>
            <a:ext cx="8063724" cy="4525963"/>
          </a:xfrm>
        </p:spPr>
      </p:pic>
    </p:spTree>
    <p:extLst>
      <p:ext uri="{BB962C8B-B14F-4D97-AF65-F5344CB8AC3E}">
        <p14:creationId xmlns:p14="http://schemas.microsoft.com/office/powerpoint/2010/main" val="4989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Would you change the sky </a:t>
            </a:r>
            <a:r>
              <a:rPr lang="en-GB" dirty="0" smtClean="0"/>
              <a:t>colours </a:t>
            </a:r>
            <a:r>
              <a:rPr lang="en-GB" dirty="0"/>
              <a:t>(yes or no</a:t>
            </a:r>
            <a:r>
              <a:rPr lang="en-GB" dirty="0" smtClean="0"/>
              <a:t>)</a:t>
            </a:r>
          </a:p>
          <a:p>
            <a:r>
              <a:rPr lang="en-GB" dirty="0"/>
              <a:t>Is the water </a:t>
            </a:r>
            <a:r>
              <a:rPr lang="en-GB" dirty="0" smtClean="0"/>
              <a:t>colour </a:t>
            </a:r>
            <a:r>
              <a:rPr lang="en-GB" dirty="0"/>
              <a:t>right (yes or no</a:t>
            </a:r>
            <a:r>
              <a:rPr lang="en-GB" dirty="0" smtClean="0"/>
              <a:t>)</a:t>
            </a:r>
          </a:p>
          <a:p>
            <a:r>
              <a:rPr lang="en-GB" dirty="0"/>
              <a:t>The buildings are </a:t>
            </a:r>
            <a:r>
              <a:rPr lang="en-GB" dirty="0" smtClean="0"/>
              <a:t>silhouette </a:t>
            </a:r>
            <a:r>
              <a:rPr lang="en-GB" dirty="0"/>
              <a:t>style, would they be acceptable in a small movie? (yes or no)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1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scenery was said to be sparse</a:t>
            </a:r>
          </a:p>
          <a:p>
            <a:r>
              <a:rPr lang="en-US" dirty="0" smtClean="0"/>
              <a:t>The sun came up and went down with out the sky changing color</a:t>
            </a:r>
          </a:p>
          <a:p>
            <a:r>
              <a:rPr lang="en-US" dirty="0" smtClean="0"/>
              <a:t>Could have added some humor (</a:t>
            </a:r>
            <a:r>
              <a:rPr lang="en-US" dirty="0" err="1" smtClean="0"/>
              <a:t>ie</a:t>
            </a:r>
            <a:r>
              <a:rPr lang="en-US" dirty="0" smtClean="0"/>
              <a:t> adding smiley face to sun)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67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feedback received was intuitive and will help me produce a more detailed animation in the future</a:t>
            </a:r>
          </a:p>
          <a:p>
            <a:r>
              <a:rPr lang="en-US" dirty="0" smtClean="0"/>
              <a:t>The evaluations were up front and to the point</a:t>
            </a:r>
          </a:p>
          <a:p>
            <a:r>
              <a:rPr lang="en-US" dirty="0" smtClean="0"/>
              <a:t>All feedback from my peers have made me aware of the importance of working as a team.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8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752600"/>
            <a:ext cx="4876800" cy="411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Its been a slice…Goodbye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41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138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Package</vt:lpstr>
      <vt:lpstr>Interactive Animation</vt:lpstr>
      <vt:lpstr>Sun Trees and hills</vt:lpstr>
      <vt:lpstr>Moodboard</vt:lpstr>
      <vt:lpstr>Questions</vt:lpstr>
      <vt:lpstr>Summary of feedback</vt:lpstr>
      <vt:lpstr>Evaluation responses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</dc:creator>
  <cp:lastModifiedBy>WALKER, STEVE</cp:lastModifiedBy>
  <cp:revision>16</cp:revision>
  <dcterms:created xsi:type="dcterms:W3CDTF">2014-01-08T19:18:40Z</dcterms:created>
  <dcterms:modified xsi:type="dcterms:W3CDTF">2014-01-09T15:57:40Z</dcterms:modified>
</cp:coreProperties>
</file>