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2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3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0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15A0-7EE0-43D3-8F98-60DB63FF6A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2B296-526F-406B-96FF-D1708E70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 Animation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ICA1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6611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</a:t>
            </a:r>
            <a:r>
              <a:rPr lang="en-US" dirty="0" smtClean="0"/>
              <a:t>Trees and </a:t>
            </a:r>
            <a:r>
              <a:rPr lang="en-US" dirty="0" smtClean="0"/>
              <a:t>hills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8" y="1600200"/>
            <a:ext cx="8063724" cy="4525963"/>
          </a:xfr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79156"/>
              </p:ext>
            </p:extLst>
          </p:nvPr>
        </p:nvGraphicFramePr>
        <p:xfrm>
          <a:off x="7010400" y="2286000"/>
          <a:ext cx="111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ackager Shell Object" showAsIcon="1" r:id="rId4" imgW="1117080" imgH="685800" progId="Package">
                  <p:embed/>
                </p:oleObj>
              </mc:Choice>
              <mc:Fallback>
                <p:oleObj name="Packager Shell Object" showAsIcon="1" r:id="rId4" imgW="111708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0400" y="2286000"/>
                        <a:ext cx="1117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60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Moodboard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8" y="1600200"/>
            <a:ext cx="8063724" cy="4525963"/>
          </a:xfrm>
        </p:spPr>
      </p:pic>
    </p:spTree>
    <p:extLst>
      <p:ext uri="{BB962C8B-B14F-4D97-AF65-F5344CB8AC3E}">
        <p14:creationId xmlns:p14="http://schemas.microsoft.com/office/powerpoint/2010/main" val="4989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Would you change the sky </a:t>
            </a:r>
            <a:r>
              <a:rPr lang="en-GB" dirty="0" smtClean="0"/>
              <a:t>colours </a:t>
            </a:r>
            <a:r>
              <a:rPr lang="en-GB" dirty="0"/>
              <a:t>(yes or no</a:t>
            </a:r>
            <a:r>
              <a:rPr lang="en-GB" dirty="0" smtClean="0"/>
              <a:t>)</a:t>
            </a:r>
          </a:p>
          <a:p>
            <a:r>
              <a:rPr lang="en-GB" dirty="0"/>
              <a:t>Is the water </a:t>
            </a:r>
            <a:r>
              <a:rPr lang="en-GB" dirty="0" smtClean="0"/>
              <a:t>colour </a:t>
            </a:r>
            <a:r>
              <a:rPr lang="en-GB" dirty="0"/>
              <a:t>right (yes or no</a:t>
            </a:r>
            <a:r>
              <a:rPr lang="en-GB" dirty="0" smtClean="0"/>
              <a:t>)</a:t>
            </a:r>
          </a:p>
          <a:p>
            <a:r>
              <a:rPr lang="en-GB" dirty="0"/>
              <a:t>The buildings are </a:t>
            </a:r>
            <a:r>
              <a:rPr lang="en-GB" dirty="0" smtClean="0"/>
              <a:t>silhouette </a:t>
            </a:r>
            <a:r>
              <a:rPr lang="en-GB" dirty="0"/>
              <a:t>style, would they be acceptable in a small movie? (yes or no)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1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scenery was said to be sparse</a:t>
            </a:r>
          </a:p>
          <a:p>
            <a:r>
              <a:rPr lang="en-US" dirty="0" smtClean="0"/>
              <a:t>The sun came up and went down with out the sky changing color</a:t>
            </a:r>
          </a:p>
          <a:p>
            <a:r>
              <a:rPr lang="en-US" dirty="0" smtClean="0"/>
              <a:t>Could have added some humor (</a:t>
            </a:r>
            <a:r>
              <a:rPr lang="en-US" dirty="0" err="1" smtClean="0"/>
              <a:t>ie</a:t>
            </a:r>
            <a:r>
              <a:rPr lang="en-US" dirty="0" smtClean="0"/>
              <a:t> adding smiley face to sun)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6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feedback received was intuitive and will help me produce a more detailed animation in the future</a:t>
            </a:r>
          </a:p>
          <a:p>
            <a:r>
              <a:rPr lang="en-US" dirty="0" smtClean="0"/>
              <a:t>The evaluations were up front and to the point</a:t>
            </a:r>
          </a:p>
          <a:p>
            <a:r>
              <a:rPr lang="en-US" dirty="0" smtClean="0"/>
              <a:t>All feedback from my peers have made me aware of the importance of working as a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752600"/>
            <a:ext cx="4876800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been a slice…Goodbye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4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Package</vt:lpstr>
      <vt:lpstr>Interactive Animation</vt:lpstr>
      <vt:lpstr>Sun Trees and hills</vt:lpstr>
      <vt:lpstr>Moodboard</vt:lpstr>
      <vt:lpstr>Questions</vt:lpstr>
      <vt:lpstr>Summary of feedback</vt:lpstr>
      <vt:lpstr>Evaluation responses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WALKER, STEVE</cp:lastModifiedBy>
  <cp:revision>16</cp:revision>
  <dcterms:created xsi:type="dcterms:W3CDTF">2014-01-08T19:18:40Z</dcterms:created>
  <dcterms:modified xsi:type="dcterms:W3CDTF">2014-01-09T15:57:40Z</dcterms:modified>
</cp:coreProperties>
</file>